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" panose="00000500000000000000" pitchFamily="2" charset="0"/>
      <p:regular r:id="rId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58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984409"/>
            <a:ext cx="4869299" cy="6260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14000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Classificador de Doenças para Triagem Hospitalar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3798" y="4084082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Este projeto visa desenvolver um classificador de doenças que auxilie na triagem em hospitais, tornando o atendimento mais rápido e eficiente. A ideia é utilizar inteligência artificial para melhorar o pré-diagnóstico e agilizar o fluxo de pacientes em ambientes fechados.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984409"/>
            <a:ext cx="4869299" cy="6260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86614" y="157341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do Projeto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3798" y="2714863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125855" y="2976920"/>
            <a:ext cx="40377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Reduzir o Tempo de Espera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5855" y="3510439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Permitir que pacientes realizem a triagem de forma mais rápida, otimizando o fluxo dentro do hospital.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3798" y="4808934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25855" y="5070991"/>
            <a:ext cx="36699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Utilizar IA Classificadora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125855" y="5604510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Empregar inteligência artificial para aumentar a precisão do pré-diagnóstico e melhorar a eficiência da triagem.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984409"/>
            <a:ext cx="4869299" cy="62606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91142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Capacidades da IA Classificadora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3798" y="2824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665923" y="2908935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Alta Precisão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665923" y="3442454"/>
            <a:ext cx="2751892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Capaz de discernir entre doenças semelhantes com margem de acerto mínima de 80%.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4726305" y="2824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5528429" y="2908935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Interface Intuitiva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528429" y="3442454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Apresenta perguntas simples com respostas de sim ou não para facilitar o uso.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3798" y="59101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1665923" y="59949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Fácil Entendimento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665923" y="6528435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Interface amigável para garantir que qualquer usuário possa realizar a triagem sem dificuldades.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2770" y="2598658"/>
            <a:ext cx="840486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Pesquisa e Desenvolvimento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Pesquisa de Doenças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Identificar as doenças de maior risco na região para priorizar no classificador.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927"/>
            <a:ext cx="442055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do Tempo de Triagem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Estudar o tempo médio de espera para otimizar o processo e reduzir filas.</a:t>
            </a:r>
            <a:endParaRPr lang="en-US" sz="19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38C7300-2C51-97F0-9D20-EEAFE8C5BDF9}"/>
              </a:ext>
            </a:extLst>
          </p:cNvPr>
          <p:cNvSpPr/>
          <p:nvPr/>
        </p:nvSpPr>
        <p:spPr>
          <a:xfrm>
            <a:off x="12790449" y="7616283"/>
            <a:ext cx="1739590" cy="524107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814" y="140898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Road Map 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4" y="738388"/>
            <a:ext cx="4923685" cy="64550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64511" y="3287383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Ideia base do projeto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564511" y="3768515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Pesquisa do projeto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64511" y="4249646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Inicio da Programação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64511" y="4730778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Prototipação do Prototipo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564511" y="5211909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Finalização da Programação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564511" y="5693041"/>
            <a:ext cx="85811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Produto final </a:t>
            </a:r>
            <a:endParaRPr lang="en-US" sz="19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3D44F6-1915-195E-05A2-E38EAD4CEA7D}"/>
              </a:ext>
            </a:extLst>
          </p:cNvPr>
          <p:cNvSpPr/>
          <p:nvPr/>
        </p:nvSpPr>
        <p:spPr>
          <a:xfrm>
            <a:off x="12790449" y="7616283"/>
            <a:ext cx="1739590" cy="524107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27" y="962263"/>
            <a:ext cx="4903946" cy="63050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1652" y="1002983"/>
            <a:ext cx="7013377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Protótipo e Produto Final</a:t>
            </a:r>
            <a:endParaRPr lang="en-US" sz="4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78" y="2080617"/>
            <a:ext cx="1165027" cy="17153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16453" y="2313623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Protótipo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7816453" y="2817376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Desenvolver uma versão inicial para demonstrar a ideia e funcionalidades do produto.</a:t>
            </a:r>
            <a:endParaRPr lang="en-US" sz="18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78" y="3795951"/>
            <a:ext cx="1165027" cy="17153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16453" y="4028956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Programação</a:t>
            </a:r>
            <a:endParaRPr lang="en-US" sz="2250" dirty="0"/>
          </a:p>
        </p:txBody>
      </p:sp>
      <p:sp>
        <p:nvSpPr>
          <p:cNvPr id="10" name="Text 4"/>
          <p:cNvSpPr/>
          <p:nvPr/>
        </p:nvSpPr>
        <p:spPr>
          <a:xfrm>
            <a:off x="7816453" y="4532709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Implementar a IA classificadora com interface simples e eficiente.</a:t>
            </a:r>
            <a:endParaRPr lang="en-US" sz="18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978" y="5511284"/>
            <a:ext cx="1165027" cy="17153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16453" y="5744289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Produto Final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7816453" y="6248043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Integrar protótipo e programação para criar uma solução que auxilie na triagem hospitalar.</a:t>
            </a:r>
            <a:endParaRPr lang="en-US" sz="18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6663396-95CC-D60F-B6C5-DD4CB7587541}"/>
              </a:ext>
            </a:extLst>
          </p:cNvPr>
          <p:cNvSpPr/>
          <p:nvPr/>
        </p:nvSpPr>
        <p:spPr>
          <a:xfrm>
            <a:off x="12790449" y="7616283"/>
            <a:ext cx="1739590" cy="524107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255</Words>
  <Application>Microsoft Office PowerPoint</Application>
  <PresentationFormat>Personalizar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Merriweather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JOAO PEDRO PEDRETE E SOUZA</cp:lastModifiedBy>
  <cp:revision>2</cp:revision>
  <dcterms:created xsi:type="dcterms:W3CDTF">2025-05-06T16:35:50Z</dcterms:created>
  <dcterms:modified xsi:type="dcterms:W3CDTF">2025-05-06T16:48:30Z</dcterms:modified>
</cp:coreProperties>
</file>